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844" r:id="rId2"/>
    <p:sldId id="3846" r:id="rId3"/>
    <p:sldId id="258" r:id="rId4"/>
    <p:sldId id="270" r:id="rId5"/>
    <p:sldId id="299" r:id="rId6"/>
    <p:sldId id="3847" r:id="rId7"/>
    <p:sldId id="271" r:id="rId8"/>
    <p:sldId id="3848" r:id="rId9"/>
    <p:sldId id="3849" r:id="rId10"/>
    <p:sldId id="3850" r:id="rId11"/>
    <p:sldId id="384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81039-709D-4626-9088-03D56DCF40B1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66FA1CDA-1AA3-4D4F-903D-CCF6787C74F3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To create a database system that helps both customers and admins to manage the health insurance data.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1ADDC-621B-4BE4-8BFB-DF61206D42FB}" type="parTrans" cxnId="{77100506-646C-4EA2-88FA-093DF128E9F6}">
      <dgm:prSet/>
      <dgm:spPr/>
      <dgm:t>
        <a:bodyPr/>
        <a:lstStyle/>
        <a:p>
          <a:endParaRPr lang="en-US"/>
        </a:p>
      </dgm:t>
    </dgm:pt>
    <dgm:pt modelId="{901B73DD-4EEA-4AD0-AB80-7218B978352F}" type="sibTrans" cxnId="{77100506-646C-4EA2-88FA-093DF128E9F6}">
      <dgm:prSet/>
      <dgm:spPr/>
      <dgm:t>
        <a:bodyPr/>
        <a:lstStyle/>
        <a:p>
          <a:endParaRPr lang="en-US"/>
        </a:p>
      </dgm:t>
    </dgm:pt>
    <dgm:pt modelId="{19318066-2EEF-4DFD-951F-AC32D02D727E}" type="pres">
      <dgm:prSet presAssocID="{02F81039-709D-4626-9088-03D56DCF40B1}" presName="Name0" presStyleCnt="0">
        <dgm:presLayoutVars>
          <dgm:dir/>
          <dgm:resizeHandles val="exact"/>
        </dgm:presLayoutVars>
      </dgm:prSet>
      <dgm:spPr/>
    </dgm:pt>
    <dgm:pt modelId="{55AE75AF-28BE-44E3-93BD-E4E12DDBF863}" type="pres">
      <dgm:prSet presAssocID="{02F81039-709D-4626-9088-03D56DCF40B1}" presName="arrow" presStyleLbl="bgShp" presStyleIdx="0" presStyleCnt="1"/>
      <dgm:spPr/>
    </dgm:pt>
    <dgm:pt modelId="{A68103BC-7816-4FCD-8E18-61502445C250}" type="pres">
      <dgm:prSet presAssocID="{02F81039-709D-4626-9088-03D56DCF40B1}" presName="points" presStyleCnt="0"/>
      <dgm:spPr/>
    </dgm:pt>
    <dgm:pt modelId="{348B576F-F16E-4011-A84B-E84814112555}" type="pres">
      <dgm:prSet presAssocID="{66FA1CDA-1AA3-4D4F-903D-CCF6787C74F3}" presName="compositeA" presStyleCnt="0"/>
      <dgm:spPr/>
    </dgm:pt>
    <dgm:pt modelId="{793AC2BA-8F1D-48A4-9C03-E2F5D34358A9}" type="pres">
      <dgm:prSet presAssocID="{66FA1CDA-1AA3-4D4F-903D-CCF6787C74F3}" presName="textA" presStyleLbl="revTx" presStyleIdx="0" presStyleCnt="1">
        <dgm:presLayoutVars>
          <dgm:bulletEnabled val="1"/>
        </dgm:presLayoutVars>
      </dgm:prSet>
      <dgm:spPr/>
    </dgm:pt>
    <dgm:pt modelId="{39CECD2D-00EB-417F-ABA3-2DC02CED71BD}" type="pres">
      <dgm:prSet presAssocID="{66FA1CDA-1AA3-4D4F-903D-CCF6787C74F3}" presName="circleA" presStyleLbl="node1" presStyleIdx="0" presStyleCnt="1"/>
      <dgm:spPr/>
    </dgm:pt>
    <dgm:pt modelId="{7A54B9A4-CAC4-4D2A-AF94-70EDD0701BA7}" type="pres">
      <dgm:prSet presAssocID="{66FA1CDA-1AA3-4D4F-903D-CCF6787C74F3}" presName="spaceA" presStyleCnt="0"/>
      <dgm:spPr/>
    </dgm:pt>
  </dgm:ptLst>
  <dgm:cxnLst>
    <dgm:cxn modelId="{77100506-646C-4EA2-88FA-093DF128E9F6}" srcId="{02F81039-709D-4626-9088-03D56DCF40B1}" destId="{66FA1CDA-1AA3-4D4F-903D-CCF6787C74F3}" srcOrd="0" destOrd="0" parTransId="{4A81ADDC-621B-4BE4-8BFB-DF61206D42FB}" sibTransId="{901B73DD-4EEA-4AD0-AB80-7218B978352F}"/>
    <dgm:cxn modelId="{70E27830-AD70-4A4D-A6BF-B670314C05B5}" type="presOf" srcId="{02F81039-709D-4626-9088-03D56DCF40B1}" destId="{19318066-2EEF-4DFD-951F-AC32D02D727E}" srcOrd="0" destOrd="0" presId="urn:microsoft.com/office/officeart/2005/8/layout/hProcess11"/>
    <dgm:cxn modelId="{294EA47B-45D9-4715-B976-9B1AC66D40CA}" type="presOf" srcId="{66FA1CDA-1AA3-4D4F-903D-CCF6787C74F3}" destId="{793AC2BA-8F1D-48A4-9C03-E2F5D34358A9}" srcOrd="0" destOrd="0" presId="urn:microsoft.com/office/officeart/2005/8/layout/hProcess11"/>
    <dgm:cxn modelId="{834DBA02-ED93-423E-BF3E-5437C544F1AB}" type="presParOf" srcId="{19318066-2EEF-4DFD-951F-AC32D02D727E}" destId="{55AE75AF-28BE-44E3-93BD-E4E12DDBF863}" srcOrd="0" destOrd="0" presId="urn:microsoft.com/office/officeart/2005/8/layout/hProcess11"/>
    <dgm:cxn modelId="{D2E5564A-6B0B-48E4-A49A-1432928814E5}" type="presParOf" srcId="{19318066-2EEF-4DFD-951F-AC32D02D727E}" destId="{A68103BC-7816-4FCD-8E18-61502445C250}" srcOrd="1" destOrd="0" presId="urn:microsoft.com/office/officeart/2005/8/layout/hProcess11"/>
    <dgm:cxn modelId="{C44E97B2-3782-478C-85C5-1F47D39C83FA}" type="presParOf" srcId="{A68103BC-7816-4FCD-8E18-61502445C250}" destId="{348B576F-F16E-4011-A84B-E84814112555}" srcOrd="0" destOrd="0" presId="urn:microsoft.com/office/officeart/2005/8/layout/hProcess11"/>
    <dgm:cxn modelId="{CC0CB79B-8113-4701-9332-DE3D58346ED2}" type="presParOf" srcId="{348B576F-F16E-4011-A84B-E84814112555}" destId="{793AC2BA-8F1D-48A4-9C03-E2F5D34358A9}" srcOrd="0" destOrd="0" presId="urn:microsoft.com/office/officeart/2005/8/layout/hProcess11"/>
    <dgm:cxn modelId="{6D0D6868-B123-4709-A9EE-5863F72092E0}" type="presParOf" srcId="{348B576F-F16E-4011-A84B-E84814112555}" destId="{39CECD2D-00EB-417F-ABA3-2DC02CED71BD}" srcOrd="1" destOrd="0" presId="urn:microsoft.com/office/officeart/2005/8/layout/hProcess11"/>
    <dgm:cxn modelId="{07698FD5-F3F8-4A5C-836A-99C567D86B8D}" type="presParOf" srcId="{348B576F-F16E-4011-A84B-E84814112555}" destId="{7A54B9A4-CAC4-4D2A-AF94-70EDD0701BA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AF4257-E9D1-42ED-8B5B-08D76403BCD1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8AEEBA-98BC-4055-A99B-A3E0C43CEFF0}">
      <dgm:prSet custT="1"/>
      <dgm:spPr/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</a:t>
          </a:r>
          <a:r>
            <a:rPr lang="en-US" sz="20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display patient per doctor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EF6023-264A-47CB-B162-F52F3BCE195C}" type="parTrans" cxnId="{5E03B9F3-A451-497D-8F52-9847898C7EAC}">
      <dgm:prSet/>
      <dgm:spPr/>
      <dgm:t>
        <a:bodyPr/>
        <a:lstStyle/>
        <a:p>
          <a:endParaRPr lang="en-US"/>
        </a:p>
      </dgm:t>
    </dgm:pt>
    <dgm:pt modelId="{87CFA945-068B-42C3-A0D8-85CA3D9A6CD6}" type="sibTrans" cxnId="{5E03B9F3-A451-497D-8F52-9847898C7EAC}">
      <dgm:prSet/>
      <dgm:spPr/>
      <dgm:t>
        <a:bodyPr/>
        <a:lstStyle/>
        <a:p>
          <a:endParaRPr lang="en-US"/>
        </a:p>
      </dgm:t>
    </dgm:pt>
    <dgm:pt modelId="{43A4A6CD-FE95-49E4-8489-FE708796B600}">
      <dgm:prSet custT="1"/>
      <dgm:spPr/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claim ranking </a:t>
          </a:r>
        </a:p>
      </dgm:t>
    </dgm:pt>
    <dgm:pt modelId="{7FB88432-92EF-4317-8688-ACFC589E15FE}" type="parTrans" cxnId="{4C25F365-BFB9-4BFE-81C9-DEC43FFA42F5}">
      <dgm:prSet/>
      <dgm:spPr/>
      <dgm:t>
        <a:bodyPr/>
        <a:lstStyle/>
        <a:p>
          <a:endParaRPr lang="en-US"/>
        </a:p>
      </dgm:t>
    </dgm:pt>
    <dgm:pt modelId="{8341A739-D3A5-40FB-B158-D1391FE5C7CC}" type="sibTrans" cxnId="{4C25F365-BFB9-4BFE-81C9-DEC43FFA42F5}">
      <dgm:prSet/>
      <dgm:spPr/>
      <dgm:t>
        <a:bodyPr/>
        <a:lstStyle/>
        <a:p>
          <a:endParaRPr lang="en-US"/>
        </a:p>
      </dgm:t>
    </dgm:pt>
    <dgm:pt modelId="{39B62ED0-E8E6-4ACC-84F9-EED0C2BB84F4}">
      <dgm:prSet custT="1"/>
      <dgm:spPr/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all customer data</a:t>
          </a:r>
        </a:p>
      </dgm:t>
    </dgm:pt>
    <dgm:pt modelId="{2BB8D7CA-021D-4E70-8913-9AE9EDE7FC17}" type="parTrans" cxnId="{001C976C-CDE5-459D-9987-7D26EF72E93B}">
      <dgm:prSet/>
      <dgm:spPr/>
      <dgm:t>
        <a:bodyPr/>
        <a:lstStyle/>
        <a:p>
          <a:endParaRPr lang="en-US"/>
        </a:p>
      </dgm:t>
    </dgm:pt>
    <dgm:pt modelId="{670A1ED9-9770-4A7F-A97F-E384EB02935C}" type="sibTrans" cxnId="{001C976C-CDE5-459D-9987-7D26EF72E93B}">
      <dgm:prSet/>
      <dgm:spPr/>
      <dgm:t>
        <a:bodyPr/>
        <a:lstStyle/>
        <a:p>
          <a:endParaRPr lang="en-US"/>
        </a:p>
      </dgm:t>
    </dgm:pt>
    <dgm:pt modelId="{6DAA5677-B022-434D-B914-BA5837D03C22}">
      <dgm:prSet custT="1"/>
      <dgm:spPr/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all agent data</a:t>
          </a:r>
        </a:p>
      </dgm:t>
    </dgm:pt>
    <dgm:pt modelId="{ECDB0B13-76F5-4553-8EC6-D19AC900D461}" type="parTrans" cxnId="{0108C036-8B9B-441E-8676-30F5B26D2339}">
      <dgm:prSet/>
      <dgm:spPr/>
      <dgm:t>
        <a:bodyPr/>
        <a:lstStyle/>
        <a:p>
          <a:endParaRPr lang="en-US"/>
        </a:p>
      </dgm:t>
    </dgm:pt>
    <dgm:pt modelId="{8A5447A9-3593-4033-BA3A-69E137A2B88D}" type="sibTrans" cxnId="{0108C036-8B9B-441E-8676-30F5B26D2339}">
      <dgm:prSet/>
      <dgm:spPr/>
      <dgm:t>
        <a:bodyPr/>
        <a:lstStyle/>
        <a:p>
          <a:endParaRPr lang="en-US"/>
        </a:p>
      </dgm:t>
    </dgm:pt>
    <dgm:pt modelId="{B294D060-5D2D-4746-8EB5-7A67A6FE9362}">
      <dgm:prSet custT="1"/>
      <dgm:spPr/>
      <dgm:t>
        <a:bodyPr/>
        <a:lstStyle/>
        <a:p>
          <a:pPr algn="ctr"/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insurance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companay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78740A-60BD-4502-B21D-E4140B1EA602}" type="sibTrans" cxnId="{372E44EC-6092-4416-9F3C-D62C37427373}">
      <dgm:prSet/>
      <dgm:spPr/>
      <dgm:t>
        <a:bodyPr/>
        <a:lstStyle/>
        <a:p>
          <a:endParaRPr lang="en-US"/>
        </a:p>
      </dgm:t>
    </dgm:pt>
    <dgm:pt modelId="{D99E6A4F-E192-43EA-B588-CE0656250ABB}" type="parTrans" cxnId="{372E44EC-6092-4416-9F3C-D62C37427373}">
      <dgm:prSet/>
      <dgm:spPr/>
      <dgm:t>
        <a:bodyPr/>
        <a:lstStyle/>
        <a:p>
          <a:endParaRPr lang="en-US"/>
        </a:p>
      </dgm:t>
    </dgm:pt>
    <dgm:pt modelId="{7B15508F-9B76-6A40-AE25-72E3E89C6FC6}">
      <dgm:prSet/>
      <dgm:spPr>
        <a:gradFill rotWithShape="0">
          <a:gsLst>
            <a:gs pos="100000">
              <a:srgbClr val="00B0F0"/>
            </a:gs>
            <a:gs pos="100000">
              <a:schemeClr val="accent1">
                <a:lumMod val="40000"/>
                <a:lumOff val="6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To display all corporate client data</a:t>
          </a:r>
        </a:p>
      </dgm:t>
    </dgm:pt>
    <dgm:pt modelId="{5DA6FB8F-AA20-E247-A1B5-6EA5534DF362}" type="parTrans" cxnId="{8D854C22-DE12-D640-A462-1608FA3AE861}">
      <dgm:prSet/>
      <dgm:spPr/>
      <dgm:t>
        <a:bodyPr/>
        <a:lstStyle/>
        <a:p>
          <a:endParaRPr lang="en-US"/>
        </a:p>
      </dgm:t>
    </dgm:pt>
    <dgm:pt modelId="{B99122C3-C5C4-1E4D-A9B7-EC3914808975}" type="sibTrans" cxnId="{8D854C22-DE12-D640-A462-1608FA3AE861}">
      <dgm:prSet/>
      <dgm:spPr/>
      <dgm:t>
        <a:bodyPr/>
        <a:lstStyle/>
        <a:p>
          <a:endParaRPr lang="en-US"/>
        </a:p>
      </dgm:t>
    </dgm:pt>
    <dgm:pt modelId="{11766FCE-84A2-4BB5-AEE2-CA94559F5126}" type="pres">
      <dgm:prSet presAssocID="{7EAF4257-E9D1-42ED-8B5B-08D76403BCD1}" presName="linear" presStyleCnt="0">
        <dgm:presLayoutVars>
          <dgm:dir/>
          <dgm:animLvl val="lvl"/>
          <dgm:resizeHandles val="exact"/>
        </dgm:presLayoutVars>
      </dgm:prSet>
      <dgm:spPr/>
    </dgm:pt>
    <dgm:pt modelId="{9ADAEB15-537D-4EE2-B78C-6A70B21B4247}" type="pres">
      <dgm:prSet presAssocID="{B294D060-5D2D-4746-8EB5-7A67A6FE9362}" presName="parentLin" presStyleCnt="0"/>
      <dgm:spPr/>
    </dgm:pt>
    <dgm:pt modelId="{D8E1F007-B54C-44F4-94BD-4C4F823599FB}" type="pres">
      <dgm:prSet presAssocID="{B294D060-5D2D-4746-8EB5-7A67A6FE9362}" presName="parentLeftMargin" presStyleLbl="node1" presStyleIdx="0" presStyleCnt="6"/>
      <dgm:spPr/>
    </dgm:pt>
    <dgm:pt modelId="{2295C0CD-E6DB-4118-A12C-4213D366475D}" type="pres">
      <dgm:prSet presAssocID="{B294D060-5D2D-4746-8EB5-7A67A6FE936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CD2B6D6-86BF-4C15-AA0A-47B7B3B61494}" type="pres">
      <dgm:prSet presAssocID="{B294D060-5D2D-4746-8EB5-7A67A6FE9362}" presName="negativeSpace" presStyleCnt="0"/>
      <dgm:spPr/>
    </dgm:pt>
    <dgm:pt modelId="{4C560FAC-1200-4684-8E45-15BF648C27E4}" type="pres">
      <dgm:prSet presAssocID="{B294D060-5D2D-4746-8EB5-7A67A6FE9362}" presName="childText" presStyleLbl="conFgAcc1" presStyleIdx="0" presStyleCnt="6">
        <dgm:presLayoutVars>
          <dgm:bulletEnabled val="1"/>
        </dgm:presLayoutVars>
      </dgm:prSet>
      <dgm:spPr/>
    </dgm:pt>
    <dgm:pt modelId="{6037B11E-9B76-4726-B1C0-67CD48D94403}" type="pres">
      <dgm:prSet presAssocID="{CF78740A-60BD-4502-B21D-E4140B1EA602}" presName="spaceBetweenRectangles" presStyleCnt="0"/>
      <dgm:spPr/>
    </dgm:pt>
    <dgm:pt modelId="{58CD4980-C382-4A46-81B9-3A055B53B23F}" type="pres">
      <dgm:prSet presAssocID="{D78AEEBA-98BC-4055-A99B-A3E0C43CEFF0}" presName="parentLin" presStyleCnt="0"/>
      <dgm:spPr/>
    </dgm:pt>
    <dgm:pt modelId="{67521FE1-265C-4AF4-B282-19A1964148BC}" type="pres">
      <dgm:prSet presAssocID="{D78AEEBA-98BC-4055-A99B-A3E0C43CEFF0}" presName="parentLeftMargin" presStyleLbl="node1" presStyleIdx="0" presStyleCnt="6"/>
      <dgm:spPr/>
    </dgm:pt>
    <dgm:pt modelId="{1E874614-475A-4091-A5BA-E1F5B13D6467}" type="pres">
      <dgm:prSet presAssocID="{D78AEEBA-98BC-4055-A99B-A3E0C43CEFF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E6413F0-4DA1-42E0-94D3-2889B682858B}" type="pres">
      <dgm:prSet presAssocID="{D78AEEBA-98BC-4055-A99B-A3E0C43CEFF0}" presName="negativeSpace" presStyleCnt="0"/>
      <dgm:spPr/>
    </dgm:pt>
    <dgm:pt modelId="{4954C8CA-CC18-4B6F-8086-A0B90888F168}" type="pres">
      <dgm:prSet presAssocID="{D78AEEBA-98BC-4055-A99B-A3E0C43CEFF0}" presName="childText" presStyleLbl="conFgAcc1" presStyleIdx="1" presStyleCnt="6">
        <dgm:presLayoutVars>
          <dgm:bulletEnabled val="1"/>
        </dgm:presLayoutVars>
      </dgm:prSet>
      <dgm:spPr/>
    </dgm:pt>
    <dgm:pt modelId="{F70D5528-1975-4DC9-B377-7B21E09821F4}" type="pres">
      <dgm:prSet presAssocID="{87CFA945-068B-42C3-A0D8-85CA3D9A6CD6}" presName="spaceBetweenRectangles" presStyleCnt="0"/>
      <dgm:spPr/>
    </dgm:pt>
    <dgm:pt modelId="{F67A8E68-916D-445A-8E15-EBA8CAB86C73}" type="pres">
      <dgm:prSet presAssocID="{43A4A6CD-FE95-49E4-8489-FE708796B600}" presName="parentLin" presStyleCnt="0"/>
      <dgm:spPr/>
    </dgm:pt>
    <dgm:pt modelId="{74932BF4-FF76-44AD-909D-EFD592711614}" type="pres">
      <dgm:prSet presAssocID="{43A4A6CD-FE95-49E4-8489-FE708796B600}" presName="parentLeftMargin" presStyleLbl="node1" presStyleIdx="1" presStyleCnt="6"/>
      <dgm:spPr/>
    </dgm:pt>
    <dgm:pt modelId="{B2112376-6ACC-4100-9AAA-AF472459E3CB}" type="pres">
      <dgm:prSet presAssocID="{43A4A6CD-FE95-49E4-8489-FE708796B60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73FD1E0-7136-438E-BCAF-D4AF6E75E1CF}" type="pres">
      <dgm:prSet presAssocID="{43A4A6CD-FE95-49E4-8489-FE708796B600}" presName="negativeSpace" presStyleCnt="0"/>
      <dgm:spPr/>
    </dgm:pt>
    <dgm:pt modelId="{4B0DA567-7E29-4F52-B1DD-A5C01D29DC5A}" type="pres">
      <dgm:prSet presAssocID="{43A4A6CD-FE95-49E4-8489-FE708796B600}" presName="childText" presStyleLbl="conFgAcc1" presStyleIdx="2" presStyleCnt="6">
        <dgm:presLayoutVars>
          <dgm:bulletEnabled val="1"/>
        </dgm:presLayoutVars>
      </dgm:prSet>
      <dgm:spPr/>
    </dgm:pt>
    <dgm:pt modelId="{70A134E3-A775-41C4-9A8B-DD7CCB5F3B71}" type="pres">
      <dgm:prSet presAssocID="{8341A739-D3A5-40FB-B158-D1391FE5C7CC}" presName="spaceBetweenRectangles" presStyleCnt="0"/>
      <dgm:spPr/>
    </dgm:pt>
    <dgm:pt modelId="{3B7D02B3-95E7-4A75-AC25-D8B92F2F643C}" type="pres">
      <dgm:prSet presAssocID="{39B62ED0-E8E6-4ACC-84F9-EED0C2BB84F4}" presName="parentLin" presStyleCnt="0"/>
      <dgm:spPr/>
    </dgm:pt>
    <dgm:pt modelId="{97F72B56-013E-4309-92FF-C4008DCF926B}" type="pres">
      <dgm:prSet presAssocID="{39B62ED0-E8E6-4ACC-84F9-EED0C2BB84F4}" presName="parentLeftMargin" presStyleLbl="node1" presStyleIdx="2" presStyleCnt="6"/>
      <dgm:spPr/>
    </dgm:pt>
    <dgm:pt modelId="{FECABE98-F18E-463D-BB4B-832480076BA2}" type="pres">
      <dgm:prSet presAssocID="{39B62ED0-E8E6-4ACC-84F9-EED0C2BB84F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A239E88-8A94-472E-9617-D6C75ADFEEAC}" type="pres">
      <dgm:prSet presAssocID="{39B62ED0-E8E6-4ACC-84F9-EED0C2BB84F4}" presName="negativeSpace" presStyleCnt="0"/>
      <dgm:spPr/>
    </dgm:pt>
    <dgm:pt modelId="{F930C356-6FF5-48B5-9650-8BF47D67AFF8}" type="pres">
      <dgm:prSet presAssocID="{39B62ED0-E8E6-4ACC-84F9-EED0C2BB84F4}" presName="childText" presStyleLbl="conFgAcc1" presStyleIdx="3" presStyleCnt="6">
        <dgm:presLayoutVars>
          <dgm:bulletEnabled val="1"/>
        </dgm:presLayoutVars>
      </dgm:prSet>
      <dgm:spPr/>
    </dgm:pt>
    <dgm:pt modelId="{CEB04D9D-5B08-4B5F-BD37-640778A83753}" type="pres">
      <dgm:prSet presAssocID="{670A1ED9-9770-4A7F-A97F-E384EB02935C}" presName="spaceBetweenRectangles" presStyleCnt="0"/>
      <dgm:spPr/>
    </dgm:pt>
    <dgm:pt modelId="{0DAB410B-0B64-4C77-BFCE-B2D52B77F5FC}" type="pres">
      <dgm:prSet presAssocID="{6DAA5677-B022-434D-B914-BA5837D03C22}" presName="parentLin" presStyleCnt="0"/>
      <dgm:spPr/>
    </dgm:pt>
    <dgm:pt modelId="{2C502461-8DFC-451A-BD40-49C5D461D119}" type="pres">
      <dgm:prSet presAssocID="{6DAA5677-B022-434D-B914-BA5837D03C22}" presName="parentLeftMargin" presStyleLbl="node1" presStyleIdx="3" presStyleCnt="6"/>
      <dgm:spPr/>
    </dgm:pt>
    <dgm:pt modelId="{1FED8C25-AF71-47F3-BD4A-76A0E73A31D7}" type="pres">
      <dgm:prSet presAssocID="{6DAA5677-B022-434D-B914-BA5837D03C22}" presName="parentText" presStyleLbl="node1" presStyleIdx="4" presStyleCnt="6" custLinFactNeighborX="-11499">
        <dgm:presLayoutVars>
          <dgm:chMax val="0"/>
          <dgm:bulletEnabled val="1"/>
        </dgm:presLayoutVars>
      </dgm:prSet>
      <dgm:spPr/>
    </dgm:pt>
    <dgm:pt modelId="{AAF4A3A3-E458-4254-8B88-12CCC6D35307}" type="pres">
      <dgm:prSet presAssocID="{6DAA5677-B022-434D-B914-BA5837D03C22}" presName="negativeSpace" presStyleCnt="0"/>
      <dgm:spPr/>
    </dgm:pt>
    <dgm:pt modelId="{01E883D2-36C3-400A-92E9-DA8D69292C3D}" type="pres">
      <dgm:prSet presAssocID="{6DAA5677-B022-434D-B914-BA5837D03C22}" presName="childText" presStyleLbl="conFgAcc1" presStyleIdx="4" presStyleCnt="6">
        <dgm:presLayoutVars>
          <dgm:bulletEnabled val="1"/>
        </dgm:presLayoutVars>
      </dgm:prSet>
      <dgm:spPr/>
    </dgm:pt>
    <dgm:pt modelId="{373190D7-87A5-9548-82F1-265D613893C1}" type="pres">
      <dgm:prSet presAssocID="{8A5447A9-3593-4033-BA3A-69E137A2B88D}" presName="spaceBetweenRectangles" presStyleCnt="0"/>
      <dgm:spPr/>
    </dgm:pt>
    <dgm:pt modelId="{C93CA1A2-0831-5448-9504-BF3190C0C8F0}" type="pres">
      <dgm:prSet presAssocID="{7B15508F-9B76-6A40-AE25-72E3E89C6FC6}" presName="parentLin" presStyleCnt="0"/>
      <dgm:spPr/>
    </dgm:pt>
    <dgm:pt modelId="{F8F8EE8D-D206-AC4A-A1E7-619C4AF5F05D}" type="pres">
      <dgm:prSet presAssocID="{7B15508F-9B76-6A40-AE25-72E3E89C6FC6}" presName="parentLeftMargin" presStyleLbl="node1" presStyleIdx="4" presStyleCnt="6"/>
      <dgm:spPr/>
    </dgm:pt>
    <dgm:pt modelId="{605B8BCA-EB6F-4E40-B46B-F4C9AC8B02D5}" type="pres">
      <dgm:prSet presAssocID="{7B15508F-9B76-6A40-AE25-72E3E89C6FC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1A48987-9533-BA4D-9D20-71B19DE6AC0E}" type="pres">
      <dgm:prSet presAssocID="{7B15508F-9B76-6A40-AE25-72E3E89C6FC6}" presName="negativeSpace" presStyleCnt="0"/>
      <dgm:spPr/>
    </dgm:pt>
    <dgm:pt modelId="{6F6C9921-F211-BD4A-8D05-FD15BDF80899}" type="pres">
      <dgm:prSet presAssocID="{7B15508F-9B76-6A40-AE25-72E3E89C6FC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CC8EC0E-9502-E54D-ABC3-E6AF706759C9}" type="presOf" srcId="{7B15508F-9B76-6A40-AE25-72E3E89C6FC6}" destId="{F8F8EE8D-D206-AC4A-A1E7-619C4AF5F05D}" srcOrd="0" destOrd="0" presId="urn:microsoft.com/office/officeart/2005/8/layout/list1"/>
    <dgm:cxn modelId="{8D854C22-DE12-D640-A462-1608FA3AE861}" srcId="{7EAF4257-E9D1-42ED-8B5B-08D76403BCD1}" destId="{7B15508F-9B76-6A40-AE25-72E3E89C6FC6}" srcOrd="5" destOrd="0" parTransId="{5DA6FB8F-AA20-E247-A1B5-6EA5534DF362}" sibTransId="{B99122C3-C5C4-1E4D-A9B7-EC3914808975}"/>
    <dgm:cxn modelId="{0108C036-8B9B-441E-8676-30F5B26D2339}" srcId="{7EAF4257-E9D1-42ED-8B5B-08D76403BCD1}" destId="{6DAA5677-B022-434D-B914-BA5837D03C22}" srcOrd="4" destOrd="0" parTransId="{ECDB0B13-76F5-4553-8EC6-D19AC900D461}" sibTransId="{8A5447A9-3593-4033-BA3A-69E137A2B88D}"/>
    <dgm:cxn modelId="{FB715938-D4B1-431C-97ED-957F1F0B0C18}" type="presOf" srcId="{D78AEEBA-98BC-4055-A99B-A3E0C43CEFF0}" destId="{67521FE1-265C-4AF4-B282-19A1964148BC}" srcOrd="0" destOrd="0" presId="urn:microsoft.com/office/officeart/2005/8/layout/list1"/>
    <dgm:cxn modelId="{BC8EA939-62AA-4C33-BA6F-8C3359719878}" type="presOf" srcId="{B294D060-5D2D-4746-8EB5-7A67A6FE9362}" destId="{2295C0CD-E6DB-4118-A12C-4213D366475D}" srcOrd="1" destOrd="0" presId="urn:microsoft.com/office/officeart/2005/8/layout/list1"/>
    <dgm:cxn modelId="{4C25F365-BFB9-4BFE-81C9-DEC43FFA42F5}" srcId="{7EAF4257-E9D1-42ED-8B5B-08D76403BCD1}" destId="{43A4A6CD-FE95-49E4-8489-FE708796B600}" srcOrd="2" destOrd="0" parTransId="{7FB88432-92EF-4317-8688-ACFC589E15FE}" sibTransId="{8341A739-D3A5-40FB-B158-D1391FE5C7CC}"/>
    <dgm:cxn modelId="{001C976C-CDE5-459D-9987-7D26EF72E93B}" srcId="{7EAF4257-E9D1-42ED-8B5B-08D76403BCD1}" destId="{39B62ED0-E8E6-4ACC-84F9-EED0C2BB84F4}" srcOrd="3" destOrd="0" parTransId="{2BB8D7CA-021D-4E70-8913-9AE9EDE7FC17}" sibTransId="{670A1ED9-9770-4A7F-A97F-E384EB02935C}"/>
    <dgm:cxn modelId="{0C854D81-D460-4877-B17F-D1BB920DAA4F}" type="presOf" srcId="{7EAF4257-E9D1-42ED-8B5B-08D76403BCD1}" destId="{11766FCE-84A2-4BB5-AEE2-CA94559F5126}" srcOrd="0" destOrd="0" presId="urn:microsoft.com/office/officeart/2005/8/layout/list1"/>
    <dgm:cxn modelId="{AD0F5D81-3E28-4A94-8A2D-44AAB55AFA31}" type="presOf" srcId="{43A4A6CD-FE95-49E4-8489-FE708796B600}" destId="{B2112376-6ACC-4100-9AAA-AF472459E3CB}" srcOrd="1" destOrd="0" presId="urn:microsoft.com/office/officeart/2005/8/layout/list1"/>
    <dgm:cxn modelId="{757CF793-765D-43BF-84BC-E65CAC6AEBB6}" type="presOf" srcId="{D78AEEBA-98BC-4055-A99B-A3E0C43CEFF0}" destId="{1E874614-475A-4091-A5BA-E1F5B13D6467}" srcOrd="1" destOrd="0" presId="urn:microsoft.com/office/officeart/2005/8/layout/list1"/>
    <dgm:cxn modelId="{211F83A6-C403-554F-9704-567F0DA8B2A3}" type="presOf" srcId="{7B15508F-9B76-6A40-AE25-72E3E89C6FC6}" destId="{605B8BCA-EB6F-4E40-B46B-F4C9AC8B02D5}" srcOrd="1" destOrd="0" presId="urn:microsoft.com/office/officeart/2005/8/layout/list1"/>
    <dgm:cxn modelId="{85ECE4AA-089E-43A3-A71C-94F6CD1775A0}" type="presOf" srcId="{B294D060-5D2D-4746-8EB5-7A67A6FE9362}" destId="{D8E1F007-B54C-44F4-94BD-4C4F823599FB}" srcOrd="0" destOrd="0" presId="urn:microsoft.com/office/officeart/2005/8/layout/list1"/>
    <dgm:cxn modelId="{73ADB2C3-CD76-42E8-9B41-01EE1484E4DC}" type="presOf" srcId="{39B62ED0-E8E6-4ACC-84F9-EED0C2BB84F4}" destId="{FECABE98-F18E-463D-BB4B-832480076BA2}" srcOrd="1" destOrd="0" presId="urn:microsoft.com/office/officeart/2005/8/layout/list1"/>
    <dgm:cxn modelId="{86B5CBC3-849F-4F29-9D95-A25A3336C5FB}" type="presOf" srcId="{39B62ED0-E8E6-4ACC-84F9-EED0C2BB84F4}" destId="{97F72B56-013E-4309-92FF-C4008DCF926B}" srcOrd="0" destOrd="0" presId="urn:microsoft.com/office/officeart/2005/8/layout/list1"/>
    <dgm:cxn modelId="{2D9D19D2-16CA-4CEB-9E06-F379423E5028}" type="presOf" srcId="{6DAA5677-B022-434D-B914-BA5837D03C22}" destId="{2C502461-8DFC-451A-BD40-49C5D461D119}" srcOrd="0" destOrd="0" presId="urn:microsoft.com/office/officeart/2005/8/layout/list1"/>
    <dgm:cxn modelId="{372E44EC-6092-4416-9F3C-D62C37427373}" srcId="{7EAF4257-E9D1-42ED-8B5B-08D76403BCD1}" destId="{B294D060-5D2D-4746-8EB5-7A67A6FE9362}" srcOrd="0" destOrd="0" parTransId="{D99E6A4F-E192-43EA-B588-CE0656250ABB}" sibTransId="{CF78740A-60BD-4502-B21D-E4140B1EA602}"/>
    <dgm:cxn modelId="{5E03B9F3-A451-497D-8F52-9847898C7EAC}" srcId="{7EAF4257-E9D1-42ED-8B5B-08D76403BCD1}" destId="{D78AEEBA-98BC-4055-A99B-A3E0C43CEFF0}" srcOrd="1" destOrd="0" parTransId="{4FEF6023-264A-47CB-B162-F52F3BCE195C}" sibTransId="{87CFA945-068B-42C3-A0D8-85CA3D9A6CD6}"/>
    <dgm:cxn modelId="{1B9958F8-72C1-4C5E-9F6E-AC8FE061378D}" type="presOf" srcId="{43A4A6CD-FE95-49E4-8489-FE708796B600}" destId="{74932BF4-FF76-44AD-909D-EFD592711614}" srcOrd="0" destOrd="0" presId="urn:microsoft.com/office/officeart/2005/8/layout/list1"/>
    <dgm:cxn modelId="{9E3A85FF-1C04-432B-9905-360099511CCB}" type="presOf" srcId="{6DAA5677-B022-434D-B914-BA5837D03C22}" destId="{1FED8C25-AF71-47F3-BD4A-76A0E73A31D7}" srcOrd="1" destOrd="0" presId="urn:microsoft.com/office/officeart/2005/8/layout/list1"/>
    <dgm:cxn modelId="{E73EB851-AAAF-4833-9798-46E86B002852}" type="presParOf" srcId="{11766FCE-84A2-4BB5-AEE2-CA94559F5126}" destId="{9ADAEB15-537D-4EE2-B78C-6A70B21B4247}" srcOrd="0" destOrd="0" presId="urn:microsoft.com/office/officeart/2005/8/layout/list1"/>
    <dgm:cxn modelId="{5344CE70-41B4-49F2-A172-061E4F0D0122}" type="presParOf" srcId="{9ADAEB15-537D-4EE2-B78C-6A70B21B4247}" destId="{D8E1F007-B54C-44F4-94BD-4C4F823599FB}" srcOrd="0" destOrd="0" presId="urn:microsoft.com/office/officeart/2005/8/layout/list1"/>
    <dgm:cxn modelId="{E7AECC9C-D021-4FB8-874D-109F63752E7E}" type="presParOf" srcId="{9ADAEB15-537D-4EE2-B78C-6A70B21B4247}" destId="{2295C0CD-E6DB-4118-A12C-4213D366475D}" srcOrd="1" destOrd="0" presId="urn:microsoft.com/office/officeart/2005/8/layout/list1"/>
    <dgm:cxn modelId="{5C90DE61-8CB7-496B-9E78-A73AFA7C9413}" type="presParOf" srcId="{11766FCE-84A2-4BB5-AEE2-CA94559F5126}" destId="{4CD2B6D6-86BF-4C15-AA0A-47B7B3B61494}" srcOrd="1" destOrd="0" presId="urn:microsoft.com/office/officeart/2005/8/layout/list1"/>
    <dgm:cxn modelId="{9DC0F1BF-250B-48AF-BAE4-676B7FA5BAE5}" type="presParOf" srcId="{11766FCE-84A2-4BB5-AEE2-CA94559F5126}" destId="{4C560FAC-1200-4684-8E45-15BF648C27E4}" srcOrd="2" destOrd="0" presId="urn:microsoft.com/office/officeart/2005/8/layout/list1"/>
    <dgm:cxn modelId="{C024ECC4-7D94-40C0-8DC4-4A7400D78983}" type="presParOf" srcId="{11766FCE-84A2-4BB5-AEE2-CA94559F5126}" destId="{6037B11E-9B76-4726-B1C0-67CD48D94403}" srcOrd="3" destOrd="0" presId="urn:microsoft.com/office/officeart/2005/8/layout/list1"/>
    <dgm:cxn modelId="{687FA54F-B86D-4D62-8A81-5E760973BFE3}" type="presParOf" srcId="{11766FCE-84A2-4BB5-AEE2-CA94559F5126}" destId="{58CD4980-C382-4A46-81B9-3A055B53B23F}" srcOrd="4" destOrd="0" presId="urn:microsoft.com/office/officeart/2005/8/layout/list1"/>
    <dgm:cxn modelId="{9E295ECB-C5C8-4080-AB35-7B5D7A337F8B}" type="presParOf" srcId="{58CD4980-C382-4A46-81B9-3A055B53B23F}" destId="{67521FE1-265C-4AF4-B282-19A1964148BC}" srcOrd="0" destOrd="0" presId="urn:microsoft.com/office/officeart/2005/8/layout/list1"/>
    <dgm:cxn modelId="{5D37AD62-D6FF-467A-856E-079FB7ABE96C}" type="presParOf" srcId="{58CD4980-C382-4A46-81B9-3A055B53B23F}" destId="{1E874614-475A-4091-A5BA-E1F5B13D6467}" srcOrd="1" destOrd="0" presId="urn:microsoft.com/office/officeart/2005/8/layout/list1"/>
    <dgm:cxn modelId="{948CE75E-CFD8-4D11-9579-68444382D2AD}" type="presParOf" srcId="{11766FCE-84A2-4BB5-AEE2-CA94559F5126}" destId="{6E6413F0-4DA1-42E0-94D3-2889B682858B}" srcOrd="5" destOrd="0" presId="urn:microsoft.com/office/officeart/2005/8/layout/list1"/>
    <dgm:cxn modelId="{ED8C9B70-CBDA-4C50-A2B3-AADEC2B8FAE0}" type="presParOf" srcId="{11766FCE-84A2-4BB5-AEE2-CA94559F5126}" destId="{4954C8CA-CC18-4B6F-8086-A0B90888F168}" srcOrd="6" destOrd="0" presId="urn:microsoft.com/office/officeart/2005/8/layout/list1"/>
    <dgm:cxn modelId="{92492E93-D7D9-4411-A0BE-E684B29C82C2}" type="presParOf" srcId="{11766FCE-84A2-4BB5-AEE2-CA94559F5126}" destId="{F70D5528-1975-4DC9-B377-7B21E09821F4}" srcOrd="7" destOrd="0" presId="urn:microsoft.com/office/officeart/2005/8/layout/list1"/>
    <dgm:cxn modelId="{C5C77F5C-5F01-48CA-A0EC-32E7E05DA7C4}" type="presParOf" srcId="{11766FCE-84A2-4BB5-AEE2-CA94559F5126}" destId="{F67A8E68-916D-445A-8E15-EBA8CAB86C73}" srcOrd="8" destOrd="0" presId="urn:microsoft.com/office/officeart/2005/8/layout/list1"/>
    <dgm:cxn modelId="{528828A4-3701-415F-9A27-692078AB9631}" type="presParOf" srcId="{F67A8E68-916D-445A-8E15-EBA8CAB86C73}" destId="{74932BF4-FF76-44AD-909D-EFD592711614}" srcOrd="0" destOrd="0" presId="urn:microsoft.com/office/officeart/2005/8/layout/list1"/>
    <dgm:cxn modelId="{5DCA99C8-20D9-49A2-B33E-7A980BFE6288}" type="presParOf" srcId="{F67A8E68-916D-445A-8E15-EBA8CAB86C73}" destId="{B2112376-6ACC-4100-9AAA-AF472459E3CB}" srcOrd="1" destOrd="0" presId="urn:microsoft.com/office/officeart/2005/8/layout/list1"/>
    <dgm:cxn modelId="{50D26A9F-128F-4B70-9D8A-E18C53B80BA6}" type="presParOf" srcId="{11766FCE-84A2-4BB5-AEE2-CA94559F5126}" destId="{F73FD1E0-7136-438E-BCAF-D4AF6E75E1CF}" srcOrd="9" destOrd="0" presId="urn:microsoft.com/office/officeart/2005/8/layout/list1"/>
    <dgm:cxn modelId="{D8E2200E-39B7-4C99-9A1B-5CBBCD1D5DEC}" type="presParOf" srcId="{11766FCE-84A2-4BB5-AEE2-CA94559F5126}" destId="{4B0DA567-7E29-4F52-B1DD-A5C01D29DC5A}" srcOrd="10" destOrd="0" presId="urn:microsoft.com/office/officeart/2005/8/layout/list1"/>
    <dgm:cxn modelId="{3AC67B97-8949-4D52-93D3-E8144E2533A1}" type="presParOf" srcId="{11766FCE-84A2-4BB5-AEE2-CA94559F5126}" destId="{70A134E3-A775-41C4-9A8B-DD7CCB5F3B71}" srcOrd="11" destOrd="0" presId="urn:microsoft.com/office/officeart/2005/8/layout/list1"/>
    <dgm:cxn modelId="{C7D17835-C698-466A-B2F2-618902E23438}" type="presParOf" srcId="{11766FCE-84A2-4BB5-AEE2-CA94559F5126}" destId="{3B7D02B3-95E7-4A75-AC25-D8B92F2F643C}" srcOrd="12" destOrd="0" presId="urn:microsoft.com/office/officeart/2005/8/layout/list1"/>
    <dgm:cxn modelId="{2DF0201D-1834-4AB7-BE19-96088BA4F867}" type="presParOf" srcId="{3B7D02B3-95E7-4A75-AC25-D8B92F2F643C}" destId="{97F72B56-013E-4309-92FF-C4008DCF926B}" srcOrd="0" destOrd="0" presId="urn:microsoft.com/office/officeart/2005/8/layout/list1"/>
    <dgm:cxn modelId="{5B6485D7-0896-4F0D-A9A4-BC04DE0BC737}" type="presParOf" srcId="{3B7D02B3-95E7-4A75-AC25-D8B92F2F643C}" destId="{FECABE98-F18E-463D-BB4B-832480076BA2}" srcOrd="1" destOrd="0" presId="urn:microsoft.com/office/officeart/2005/8/layout/list1"/>
    <dgm:cxn modelId="{4FAE0C84-D588-42F7-89B2-9C606B9A19D9}" type="presParOf" srcId="{11766FCE-84A2-4BB5-AEE2-CA94559F5126}" destId="{1A239E88-8A94-472E-9617-D6C75ADFEEAC}" srcOrd="13" destOrd="0" presId="urn:microsoft.com/office/officeart/2005/8/layout/list1"/>
    <dgm:cxn modelId="{EB54AC1F-021E-4017-A32B-790A68835211}" type="presParOf" srcId="{11766FCE-84A2-4BB5-AEE2-CA94559F5126}" destId="{F930C356-6FF5-48B5-9650-8BF47D67AFF8}" srcOrd="14" destOrd="0" presId="urn:microsoft.com/office/officeart/2005/8/layout/list1"/>
    <dgm:cxn modelId="{9831C7FB-1103-4A69-A9E2-56ED309AF523}" type="presParOf" srcId="{11766FCE-84A2-4BB5-AEE2-CA94559F5126}" destId="{CEB04D9D-5B08-4B5F-BD37-640778A83753}" srcOrd="15" destOrd="0" presId="urn:microsoft.com/office/officeart/2005/8/layout/list1"/>
    <dgm:cxn modelId="{7A2298A9-87B3-4A79-BF01-23A4E163AC75}" type="presParOf" srcId="{11766FCE-84A2-4BB5-AEE2-CA94559F5126}" destId="{0DAB410B-0B64-4C77-BFCE-B2D52B77F5FC}" srcOrd="16" destOrd="0" presId="urn:microsoft.com/office/officeart/2005/8/layout/list1"/>
    <dgm:cxn modelId="{0C0E3A85-835D-4AE8-9F39-E311EEA2A151}" type="presParOf" srcId="{0DAB410B-0B64-4C77-BFCE-B2D52B77F5FC}" destId="{2C502461-8DFC-451A-BD40-49C5D461D119}" srcOrd="0" destOrd="0" presId="urn:microsoft.com/office/officeart/2005/8/layout/list1"/>
    <dgm:cxn modelId="{FCE6FBB1-C41C-4D5E-A48E-623667DA1DCD}" type="presParOf" srcId="{0DAB410B-0B64-4C77-BFCE-B2D52B77F5FC}" destId="{1FED8C25-AF71-47F3-BD4A-76A0E73A31D7}" srcOrd="1" destOrd="0" presId="urn:microsoft.com/office/officeart/2005/8/layout/list1"/>
    <dgm:cxn modelId="{8DDBF9D1-26C1-4727-8CA5-387925537991}" type="presParOf" srcId="{11766FCE-84A2-4BB5-AEE2-CA94559F5126}" destId="{AAF4A3A3-E458-4254-8B88-12CCC6D35307}" srcOrd="17" destOrd="0" presId="urn:microsoft.com/office/officeart/2005/8/layout/list1"/>
    <dgm:cxn modelId="{7C9D3D71-4A97-4F11-BAF3-8DAEB10C9BC4}" type="presParOf" srcId="{11766FCE-84A2-4BB5-AEE2-CA94559F5126}" destId="{01E883D2-36C3-400A-92E9-DA8D69292C3D}" srcOrd="18" destOrd="0" presId="urn:microsoft.com/office/officeart/2005/8/layout/list1"/>
    <dgm:cxn modelId="{5204D1D0-FD2C-5042-B785-6DF937BA79E1}" type="presParOf" srcId="{11766FCE-84A2-4BB5-AEE2-CA94559F5126}" destId="{373190D7-87A5-9548-82F1-265D613893C1}" srcOrd="19" destOrd="0" presId="urn:microsoft.com/office/officeart/2005/8/layout/list1"/>
    <dgm:cxn modelId="{E8A9575D-1779-DD45-AF17-B196666E209F}" type="presParOf" srcId="{11766FCE-84A2-4BB5-AEE2-CA94559F5126}" destId="{C93CA1A2-0831-5448-9504-BF3190C0C8F0}" srcOrd="20" destOrd="0" presId="urn:microsoft.com/office/officeart/2005/8/layout/list1"/>
    <dgm:cxn modelId="{6E661F7E-C30C-B642-8951-E134D0D1F020}" type="presParOf" srcId="{C93CA1A2-0831-5448-9504-BF3190C0C8F0}" destId="{F8F8EE8D-D206-AC4A-A1E7-619C4AF5F05D}" srcOrd="0" destOrd="0" presId="urn:microsoft.com/office/officeart/2005/8/layout/list1"/>
    <dgm:cxn modelId="{5734850A-8721-1049-A8AA-67CC0E24617E}" type="presParOf" srcId="{C93CA1A2-0831-5448-9504-BF3190C0C8F0}" destId="{605B8BCA-EB6F-4E40-B46B-F4C9AC8B02D5}" srcOrd="1" destOrd="0" presId="urn:microsoft.com/office/officeart/2005/8/layout/list1"/>
    <dgm:cxn modelId="{F14216F0-D9AF-BD4D-B70E-CF02E933CAF5}" type="presParOf" srcId="{11766FCE-84A2-4BB5-AEE2-CA94559F5126}" destId="{61A48987-9533-BA4D-9D20-71B19DE6AC0E}" srcOrd="21" destOrd="0" presId="urn:microsoft.com/office/officeart/2005/8/layout/list1"/>
    <dgm:cxn modelId="{212FE6A2-16E9-A941-A554-1439E691054F}" type="presParOf" srcId="{11766FCE-84A2-4BB5-AEE2-CA94559F5126}" destId="{6F6C9921-F211-BD4A-8D05-FD15BDF8089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E75AF-28BE-44E3-93BD-E4E12DDBF863}">
      <dsp:nvSpPr>
        <dsp:cNvPr id="0" name=""/>
        <dsp:cNvSpPr/>
      </dsp:nvSpPr>
      <dsp:spPr>
        <a:xfrm>
          <a:off x="0" y="608686"/>
          <a:ext cx="6511442" cy="811581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AC2BA-8F1D-48A4-9C03-E2F5D34358A9}">
      <dsp:nvSpPr>
        <dsp:cNvPr id="0" name=""/>
        <dsp:cNvSpPr/>
      </dsp:nvSpPr>
      <dsp:spPr>
        <a:xfrm>
          <a:off x="0" y="0"/>
          <a:ext cx="5860297" cy="811581"/>
        </a:xfrm>
        <a:prstGeom prst="rect">
          <a:avLst/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To create a database system that helps both customers and admins to manage the health insurance data.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5860297" cy="811581"/>
      </dsp:txXfrm>
    </dsp:sp>
    <dsp:sp modelId="{39CECD2D-00EB-417F-ABA3-2DC02CED71BD}">
      <dsp:nvSpPr>
        <dsp:cNvPr id="0" name=""/>
        <dsp:cNvSpPr/>
      </dsp:nvSpPr>
      <dsp:spPr>
        <a:xfrm>
          <a:off x="2828701" y="913029"/>
          <a:ext cx="202895" cy="202895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60FAC-1200-4684-8E45-15BF648C27E4}">
      <dsp:nvSpPr>
        <dsp:cNvPr id="0" name=""/>
        <dsp:cNvSpPr/>
      </dsp:nvSpPr>
      <dsp:spPr>
        <a:xfrm>
          <a:off x="0" y="3381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5C0CD-E6DB-4118-A12C-4213D366475D}">
      <dsp:nvSpPr>
        <dsp:cNvPr id="0" name=""/>
        <dsp:cNvSpPr/>
      </dsp:nvSpPr>
      <dsp:spPr>
        <a:xfrm>
          <a:off x="398144" y="42961"/>
          <a:ext cx="5574029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insurance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companay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965" y="71782"/>
        <a:ext cx="5516387" cy="532758"/>
      </dsp:txXfrm>
    </dsp:sp>
    <dsp:sp modelId="{4954C8CA-CC18-4B6F-8086-A0B90888F168}">
      <dsp:nvSpPr>
        <dsp:cNvPr id="0" name=""/>
        <dsp:cNvSpPr/>
      </dsp:nvSpPr>
      <dsp:spPr>
        <a:xfrm>
          <a:off x="0" y="12453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74614-475A-4091-A5BA-E1F5B13D6467}">
      <dsp:nvSpPr>
        <dsp:cNvPr id="0" name=""/>
        <dsp:cNvSpPr/>
      </dsp:nvSpPr>
      <dsp:spPr>
        <a:xfrm>
          <a:off x="398144" y="950161"/>
          <a:ext cx="5574029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</a:t>
          </a:r>
          <a:r>
            <a:rPr lang="en-US" sz="2000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display patient per doctor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965" y="978982"/>
        <a:ext cx="5516387" cy="532758"/>
      </dsp:txXfrm>
    </dsp:sp>
    <dsp:sp modelId="{4B0DA567-7E29-4F52-B1DD-A5C01D29DC5A}">
      <dsp:nvSpPr>
        <dsp:cNvPr id="0" name=""/>
        <dsp:cNvSpPr/>
      </dsp:nvSpPr>
      <dsp:spPr>
        <a:xfrm>
          <a:off x="0" y="21525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12376-6ACC-4100-9AAA-AF472459E3CB}">
      <dsp:nvSpPr>
        <dsp:cNvPr id="0" name=""/>
        <dsp:cNvSpPr/>
      </dsp:nvSpPr>
      <dsp:spPr>
        <a:xfrm>
          <a:off x="398144" y="1857361"/>
          <a:ext cx="5574029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claim ranking </a:t>
          </a:r>
        </a:p>
      </dsp:txBody>
      <dsp:txXfrm>
        <a:off x="426965" y="1886182"/>
        <a:ext cx="5516387" cy="532758"/>
      </dsp:txXfrm>
    </dsp:sp>
    <dsp:sp modelId="{F930C356-6FF5-48B5-9650-8BF47D67AFF8}">
      <dsp:nvSpPr>
        <dsp:cNvPr id="0" name=""/>
        <dsp:cNvSpPr/>
      </dsp:nvSpPr>
      <dsp:spPr>
        <a:xfrm>
          <a:off x="0" y="30597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ABE98-F18E-463D-BB4B-832480076BA2}">
      <dsp:nvSpPr>
        <dsp:cNvPr id="0" name=""/>
        <dsp:cNvSpPr/>
      </dsp:nvSpPr>
      <dsp:spPr>
        <a:xfrm>
          <a:off x="398144" y="2764561"/>
          <a:ext cx="5574029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all customer data</a:t>
          </a:r>
        </a:p>
      </dsp:txBody>
      <dsp:txXfrm>
        <a:off x="426965" y="2793382"/>
        <a:ext cx="5516387" cy="532758"/>
      </dsp:txXfrm>
    </dsp:sp>
    <dsp:sp modelId="{01E883D2-36C3-400A-92E9-DA8D69292C3D}">
      <dsp:nvSpPr>
        <dsp:cNvPr id="0" name=""/>
        <dsp:cNvSpPr/>
      </dsp:nvSpPr>
      <dsp:spPr>
        <a:xfrm>
          <a:off x="0" y="39669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D8C25-AF71-47F3-BD4A-76A0E73A31D7}">
      <dsp:nvSpPr>
        <dsp:cNvPr id="0" name=""/>
        <dsp:cNvSpPr/>
      </dsp:nvSpPr>
      <dsp:spPr>
        <a:xfrm>
          <a:off x="352362" y="3671761"/>
          <a:ext cx="5574029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display all agent data</a:t>
          </a:r>
        </a:p>
      </dsp:txBody>
      <dsp:txXfrm>
        <a:off x="381183" y="3700582"/>
        <a:ext cx="5516387" cy="532758"/>
      </dsp:txXfrm>
    </dsp:sp>
    <dsp:sp modelId="{6F6C9921-F211-BD4A-8D05-FD15BDF80899}">
      <dsp:nvSpPr>
        <dsp:cNvPr id="0" name=""/>
        <dsp:cNvSpPr/>
      </dsp:nvSpPr>
      <dsp:spPr>
        <a:xfrm>
          <a:off x="0" y="4874161"/>
          <a:ext cx="79628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B8BCA-EB6F-4E40-B46B-F4C9AC8B02D5}">
      <dsp:nvSpPr>
        <dsp:cNvPr id="0" name=""/>
        <dsp:cNvSpPr/>
      </dsp:nvSpPr>
      <dsp:spPr>
        <a:xfrm>
          <a:off x="398144" y="4578961"/>
          <a:ext cx="5574029" cy="590400"/>
        </a:xfrm>
        <a:prstGeom prst="roundRect">
          <a:avLst/>
        </a:prstGeom>
        <a:gradFill rotWithShape="0">
          <a:gsLst>
            <a:gs pos="100000">
              <a:srgbClr val="00B0F0"/>
            </a:gs>
            <a:gs pos="100000">
              <a:schemeClr val="accent1">
                <a:lumMod val="40000"/>
                <a:lumOff val="6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685" tIns="0" rIns="21068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To display all corporate client data</a:t>
          </a:r>
        </a:p>
      </dsp:txBody>
      <dsp:txXfrm>
        <a:off x="426965" y="4607782"/>
        <a:ext cx="5516387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0B2A9-D4AF-4CE6-B71E-40D110BB9E69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22CAF-5738-410C-A268-705F33FC7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1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39C6-96D3-3873-4890-2F9CFB690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5D11A-8B33-5B97-4C53-3986C03BA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AD5CA-D46F-5961-13CB-5FC91D21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D673-A3FB-0C89-F449-A463CE80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002D4-8730-6F45-2E58-4F7735FB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FC74-A57B-3024-0491-F459F671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7A74-717C-EFE2-FB75-1C4A06129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05F49-2BAF-D591-E3F6-286265B1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9AA2D-0752-0464-22A1-D0EE73D3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536CE-3450-65C0-5519-040E9393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BB6E6-99A7-106B-A457-5AE94B14F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B86B-95FA-591E-CF78-2BA4DF762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EA709-9497-9E33-BAEC-AC2FC7AB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46B54-53BA-3A7F-F8E4-09F05E60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8FA24-EB93-EC83-9D8F-34F8CCAF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7D6C-3A5D-BF47-5C02-3FA74F24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E203-636D-9973-B0D7-702481CF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81468-0D0C-DE83-ABD4-F9E91337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E763-ADAA-33FE-E983-F4A3E86F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DA7F5-40B4-A067-1746-2DDB9287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0B0E-0FF7-D75A-C1C5-789A4174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86702-EBF4-3F86-CFCD-6FE5591DE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D764-921C-C26D-1FD3-6A16DEAE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27AD7-2C39-2C48-6390-A43BDE33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12145-D72E-3E0B-E046-1E159621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4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987A-DF13-E10C-9FC0-1194D660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6601-4F8E-8B5A-FC2D-68D0ABFDF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B21FD-4107-7A6D-4C7B-FD0866494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7B1B1-5BEC-FDF6-84C2-1AFC02BA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BC06B-9274-9739-5F05-D50E6AE4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D15A8-E775-F6A9-4F99-0A948065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1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3779-60C0-06C6-0B25-649CAC0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299FE-BC81-3E52-BCE2-EC7A7D16F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EA1F9-EF4B-53DC-3BBE-E9C22C782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41842-C215-B148-D5EF-127DE599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B0FB8-382A-3D54-DBD4-D686099C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DAA57-B283-A46C-4037-1C586A54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9F64D-BEAE-9AD6-EEC7-56B2ED04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6E913-A0E6-41BC-E283-3A8FAE82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B27B-46FC-A523-47EE-D069F0BC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3C1CB-9AA6-1400-9879-A46D0084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2416E-2736-8363-061C-E316068E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F014-D73F-7E8F-E7AA-0A023CF7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879D5-C8B0-0D7B-214C-C2B0FCD5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A246B-58DB-3F66-9D6C-BD8FB0D9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4F9C9-9D99-D29F-5915-4440941F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1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B61C-8CF0-689F-6584-11F01A0F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3C08-896C-26FD-A5E4-C5D7CC4A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54049-7B08-304E-1DA9-E4CC8447C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97939-6E21-F1A5-E308-45655CF9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B44C1-0C81-FA36-2280-678F2A21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6F1E-E569-0754-BC33-A8B2C4B2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C529-D224-3D28-85C9-2ECB87C4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D2F1F-65ED-CED8-5613-C89C5D52A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77064-ED97-F41E-F531-64BAB6170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F70EF-9CB2-1AD8-8452-AA719710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3D28B-1AC2-A792-21D8-0BC0095E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DFC2A-6B5C-CBAA-A541-2629AE14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6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97EB4-5CF3-45B1-231D-403BA3B0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50326-2475-8587-E278-8817A0A0D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8041A-E40F-2B87-AF91-68B0A5FA5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2D12D-9599-4C52-9846-ECC66EBC286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9817-EE97-F1DC-0CF3-1CAAA8B4F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45AC-396E-AE99-766F-D85C4E829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7F60-57B2-470C-9385-A63F2628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9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D853A7-67A9-CA40-5539-66B3DF172007}"/>
              </a:ext>
            </a:extLst>
          </p:cNvPr>
          <p:cNvSpPr txBox="1"/>
          <p:nvPr/>
        </p:nvSpPr>
        <p:spPr>
          <a:xfrm>
            <a:off x="7188201" y="1834634"/>
            <a:ext cx="44703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Health Insurance Management System</a:t>
            </a:r>
          </a:p>
        </p:txBody>
      </p:sp>
      <p:pic>
        <p:nvPicPr>
          <p:cNvPr id="3074" name="Picture 2" descr="Democracy Healthcare GIF - Democracy Healthcare Mypostcard GIFs">
            <a:extLst>
              <a:ext uri="{FF2B5EF4-FFF2-40B4-BE49-F238E27FC236}">
                <a16:creationId xmlns:a16="http://schemas.microsoft.com/office/drawing/2014/main" id="{435F6581-50C0-5A8E-67AD-2AB1C54F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04" y="803523"/>
            <a:ext cx="6182532" cy="525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0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F85F5-5D86-3463-07A4-F312CC613577}"/>
              </a:ext>
            </a:extLst>
          </p:cNvPr>
          <p:cNvSpPr txBox="1"/>
          <p:nvPr/>
        </p:nvSpPr>
        <p:spPr>
          <a:xfrm>
            <a:off x="3285641" y="325463"/>
            <a:ext cx="4804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Optimizing Query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6B1C4-71BF-84A6-9182-1FC832657F4A}"/>
              </a:ext>
            </a:extLst>
          </p:cNvPr>
          <p:cNvSpPr txBox="1"/>
          <p:nvPr/>
        </p:nvSpPr>
        <p:spPr>
          <a:xfrm rot="10800000" flipV="1">
            <a:off x="465538" y="1017014"/>
            <a:ext cx="10972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Index is created on the state column of hospital table and a bitmap index is created on the claim status of claim table. Indexes are used to retrieve data from the database more quickly than otherwise.</a:t>
            </a:r>
          </a:p>
          <a:p>
            <a:endParaRPr lang="en-US" sz="2000" dirty="0"/>
          </a:p>
          <a:p>
            <a:r>
              <a:rPr lang="en-US" sz="2000" b="1" dirty="0"/>
              <a:t>select * from hospital where state = 'TEXAS’;</a:t>
            </a:r>
          </a:p>
          <a:p>
            <a:r>
              <a:rPr lang="en-US" sz="2000" dirty="0"/>
              <a:t>Instead of a FULL scan, a RANGE scan is performed on the data and the cost reduced to 2 units. Thus, improving the query performance significantly.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F60A63-9094-9C2D-6059-3E35D78B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1" y="2956007"/>
            <a:ext cx="10972208" cy="35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F1EC7-188C-814A-F823-DF3DC3B5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56"/>
            <a:ext cx="6963063" cy="524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00028-BC35-37F8-717A-787F8E90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73" y="5129493"/>
            <a:ext cx="1127471" cy="942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A7BDB-1A95-4D19-B031-B71BBAE4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103" y="4328213"/>
            <a:ext cx="883997" cy="73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D9C87-9C79-BFEC-B1AD-3F23A67FA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30" y="186643"/>
            <a:ext cx="1089754" cy="1066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8C8B53-9642-DAA9-89F5-4F7FA32AE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226" y="274607"/>
            <a:ext cx="1089754" cy="1143099"/>
          </a:xfrm>
          <a:prstGeom prst="rect">
            <a:avLst/>
          </a:prstGeom>
        </p:spPr>
      </p:pic>
      <p:pic>
        <p:nvPicPr>
          <p:cNvPr id="4098" name="Picture 2" descr="Thank You Thanks GIF - Thank You Thanks Thank You So Much GIFs">
            <a:extLst>
              <a:ext uri="{FF2B5EF4-FFF2-40B4-BE49-F238E27FC236}">
                <a16:creationId xmlns:a16="http://schemas.microsoft.com/office/drawing/2014/main" id="{211D937F-FBBA-942F-4C1D-49846726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60" y="1579307"/>
            <a:ext cx="4633971" cy="27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12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E32E3-8659-16C9-E709-63DF5A1DD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2" y="1362800"/>
            <a:ext cx="1771650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DFEB0-E46D-B498-DF10-29D69D69C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87" y="1362800"/>
            <a:ext cx="1838191" cy="1771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5C034-BBE2-DC03-B86B-E9221C351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1362800"/>
            <a:ext cx="1838191" cy="1771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062B8B-F2AB-D062-F811-06D844471F47}"/>
              </a:ext>
            </a:extLst>
          </p:cNvPr>
          <p:cNvSpPr txBox="1"/>
          <p:nvPr/>
        </p:nvSpPr>
        <p:spPr>
          <a:xfrm>
            <a:off x="429682" y="3366067"/>
            <a:ext cx="1771649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Zapfino" panose="03030300040707070C03" pitchFamily="66" charset="77"/>
              </a:rPr>
              <a:t>Y</a:t>
            </a:r>
            <a:r>
              <a:rPr lang="en-US" sz="1600" dirty="0" err="1">
                <a:latin typeface="Zapfino" panose="03030300040707070C03" pitchFamily="66" charset="77"/>
              </a:rPr>
              <a:t>eswanth</a:t>
            </a:r>
            <a:r>
              <a:rPr lang="en-US" sz="1400" dirty="0">
                <a:latin typeface="Zapfino" panose="03030300040707070C03" pitchFamily="66" charset="77"/>
              </a:rPr>
              <a:t> </a:t>
            </a:r>
            <a:r>
              <a:rPr lang="en-US" sz="1400" dirty="0" err="1">
                <a:latin typeface="Zapfino" panose="03030300040707070C03" pitchFamily="66" charset="77"/>
              </a:rPr>
              <a:t>Chamarthy</a:t>
            </a:r>
            <a:endParaRPr lang="en-US" sz="1400" dirty="0">
              <a:latin typeface="Zapfino" panose="03030300040707070C03" pitchFamily="66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2F486-1BAE-1999-1D6D-46BD6AD5BB9F}"/>
              </a:ext>
            </a:extLst>
          </p:cNvPr>
          <p:cNvSpPr txBox="1"/>
          <p:nvPr/>
        </p:nvSpPr>
        <p:spPr>
          <a:xfrm>
            <a:off x="2626187" y="3306565"/>
            <a:ext cx="1771650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Zapfino" panose="03030300040707070C03" pitchFamily="66" charset="77"/>
              </a:rPr>
              <a:t>Saranya </a:t>
            </a:r>
            <a:r>
              <a:rPr lang="en-US" sz="1600" dirty="0" err="1">
                <a:latin typeface="Zapfino" panose="03030300040707070C03" pitchFamily="66" charset="77"/>
              </a:rPr>
              <a:t>Chintalapati</a:t>
            </a:r>
            <a:endParaRPr lang="en-US" sz="1600" dirty="0">
              <a:latin typeface="Zapfino" panose="03030300040707070C03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4F855-83FF-C5B4-A18B-22D14DEE0EB7}"/>
              </a:ext>
            </a:extLst>
          </p:cNvPr>
          <p:cNvSpPr txBox="1"/>
          <p:nvPr/>
        </p:nvSpPr>
        <p:spPr>
          <a:xfrm>
            <a:off x="4972048" y="3309346"/>
            <a:ext cx="1771651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Zapfino" panose="03030300040707070C03" pitchFamily="66" charset="77"/>
              </a:rPr>
              <a:t>Hareesh</a:t>
            </a:r>
            <a:r>
              <a:rPr lang="en-US" dirty="0">
                <a:latin typeface="Zapfino" panose="03030300040707070C03" pitchFamily="66" charset="77"/>
              </a:rPr>
              <a:t> </a:t>
            </a:r>
            <a:r>
              <a:rPr lang="en-US" dirty="0" err="1">
                <a:latin typeface="Zapfino" panose="03030300040707070C03" pitchFamily="66" charset="77"/>
              </a:rPr>
              <a:t>Prathipati</a:t>
            </a:r>
            <a:endParaRPr lang="en-US" dirty="0">
              <a:latin typeface="Zapfino" panose="03030300040707070C03" pitchFamily="66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ED53C-7E66-E2CC-E7E5-86CA61913AD2}"/>
              </a:ext>
            </a:extLst>
          </p:cNvPr>
          <p:cNvSpPr txBox="1"/>
          <p:nvPr/>
        </p:nvSpPr>
        <p:spPr>
          <a:xfrm>
            <a:off x="4319272" y="544354"/>
            <a:ext cx="3059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Team Members</a:t>
            </a:r>
          </a:p>
        </p:txBody>
      </p:sp>
      <p:pic>
        <p:nvPicPr>
          <p:cNvPr id="1026" name="Picture 2" descr="scarlett johansson film GIF">
            <a:extLst>
              <a:ext uri="{FF2B5EF4-FFF2-40B4-BE49-F238E27FC236}">
                <a16:creationId xmlns:a16="http://schemas.microsoft.com/office/drawing/2014/main" id="{60F680C1-04FB-B740-AAA3-5443B88A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73" y="1347650"/>
            <a:ext cx="2036008" cy="18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13015-0137-A049-7130-0F5C996A430A}"/>
              </a:ext>
            </a:extLst>
          </p:cNvPr>
          <p:cNvSpPr txBox="1"/>
          <p:nvPr/>
        </p:nvSpPr>
        <p:spPr>
          <a:xfrm>
            <a:off x="7239594" y="3292175"/>
            <a:ext cx="2036007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Zapfino" panose="03030300040707070C03" pitchFamily="66" charset="77"/>
              </a:rPr>
              <a:t>Sudheshna</a:t>
            </a:r>
            <a:endParaRPr lang="en-US" dirty="0">
              <a:latin typeface="Zapfino" panose="03030300040707070C03" pitchFamily="66" charset="77"/>
            </a:endParaRPr>
          </a:p>
          <a:p>
            <a:r>
              <a:rPr lang="en-US" dirty="0" err="1">
                <a:latin typeface="Zapfino" panose="03030300040707070C03" pitchFamily="66" charset="77"/>
              </a:rPr>
              <a:t>Mullaguri</a:t>
            </a:r>
            <a:endParaRPr lang="en-US" dirty="0">
              <a:latin typeface="Zapfino" panose="03030300040707070C03" pitchFamily="66" charset="77"/>
            </a:endParaRPr>
          </a:p>
        </p:txBody>
      </p:sp>
      <p:pic>
        <p:nvPicPr>
          <p:cNvPr id="1028" name="Picture 4" descr="captain marvel GIF">
            <a:extLst>
              <a:ext uri="{FF2B5EF4-FFF2-40B4-BE49-F238E27FC236}">
                <a16:creationId xmlns:a16="http://schemas.microsoft.com/office/drawing/2014/main" id="{F3944340-1950-1D00-AFCF-D8CDFF8A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034" y="1267094"/>
            <a:ext cx="2036008" cy="1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104E6-9770-2155-B5A3-4E5F1E3A2CA5}"/>
              </a:ext>
            </a:extLst>
          </p:cNvPr>
          <p:cNvSpPr txBox="1"/>
          <p:nvPr/>
        </p:nvSpPr>
        <p:spPr>
          <a:xfrm>
            <a:off x="9594034" y="3429000"/>
            <a:ext cx="2036007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Zapfino" panose="03030300040707070C03" pitchFamily="66" charset="77"/>
              </a:rPr>
              <a:t>Poojitha</a:t>
            </a:r>
            <a:r>
              <a:rPr lang="en-US" dirty="0">
                <a:latin typeface="Zapfino" panose="03030300040707070C03" pitchFamily="66" charset="77"/>
              </a:rPr>
              <a:t> </a:t>
            </a:r>
            <a:r>
              <a:rPr lang="en-US" dirty="0" err="1">
                <a:latin typeface="Zapfino" panose="03030300040707070C03" pitchFamily="66" charset="77"/>
              </a:rPr>
              <a:t>Thaduri</a:t>
            </a:r>
            <a:endParaRPr lang="en-US" dirty="0">
              <a:latin typeface="Zapfino" panose="03030300040707070C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625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F7185-C994-EF77-25C6-67B731A4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383" y="841104"/>
            <a:ext cx="891617" cy="80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25041-1017-6285-346F-9CE850DA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590" y="-12410"/>
            <a:ext cx="1036410" cy="85351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75BBF18-007D-7632-40D9-E602B672D2F6}"/>
              </a:ext>
            </a:extLst>
          </p:cNvPr>
          <p:cNvSpPr txBox="1">
            <a:spLocks/>
          </p:cNvSpPr>
          <p:nvPr/>
        </p:nvSpPr>
        <p:spPr>
          <a:xfrm>
            <a:off x="3359020" y="261258"/>
            <a:ext cx="5197151" cy="6578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3C16CA8-E085-5123-37A3-E9FB43055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974976"/>
              </p:ext>
            </p:extLst>
          </p:nvPr>
        </p:nvGraphicFramePr>
        <p:xfrm>
          <a:off x="3817891" y="1241188"/>
          <a:ext cx="6511442" cy="2028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2C1979BC-5AD3-E2EC-C7B0-F13F81237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290" y="1241188"/>
            <a:ext cx="1398730" cy="12075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FF70EA-BE17-6374-40D6-51DFF8134DC6}"/>
              </a:ext>
            </a:extLst>
          </p:cNvPr>
          <p:cNvSpPr txBox="1"/>
          <p:nvPr/>
        </p:nvSpPr>
        <p:spPr>
          <a:xfrm>
            <a:off x="1960290" y="2851150"/>
            <a:ext cx="6098582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100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Maintaining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insurance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company's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records.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1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Maintaining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records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existing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policies.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1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Maintaining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records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agents.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0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records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corporate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1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keep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1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maintain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records of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insurance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claim.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1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patients'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treatment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records.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90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165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keep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 of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bills that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been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B1E4E-4767-E70B-D29F-F192CD98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590" y="-46652"/>
            <a:ext cx="1036410" cy="80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05088-0B0A-0418-DAF8-E36FEF22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487" y="721263"/>
            <a:ext cx="1074513" cy="89161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9F75287-F0B2-52F4-FF6A-A6A48C4A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889" y="153291"/>
            <a:ext cx="3033889" cy="57185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3D8391E-1B92-9509-9642-E18F86B1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22" y="913824"/>
            <a:ext cx="9900356" cy="55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4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93031" y="252117"/>
            <a:ext cx="649672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18582-3F2C-FA96-0000-ED1B1FE3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878" y="9337"/>
            <a:ext cx="1068791" cy="9237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78B6C4-2E45-1E13-03C9-E2CF783ED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437" y="806115"/>
            <a:ext cx="958231" cy="938807"/>
          </a:xfrm>
          <a:prstGeom prst="rect">
            <a:avLst/>
          </a:prstGeom>
        </p:spPr>
      </p:pic>
      <p:pic>
        <p:nvPicPr>
          <p:cNvPr id="5" name="image2.png" descr="Diagram  Description automatically generated">
            <a:extLst>
              <a:ext uri="{FF2B5EF4-FFF2-40B4-BE49-F238E27FC236}">
                <a16:creationId xmlns:a16="http://schemas.microsoft.com/office/drawing/2014/main" id="{FF1B60C5-A26C-F3BE-5015-F5EB31C2C2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9421" y="1325879"/>
            <a:ext cx="8421511" cy="5007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FE759-2499-250D-300F-C8D10CB0234D}"/>
              </a:ext>
            </a:extLst>
          </p:cNvPr>
          <p:cNvSpPr txBox="1"/>
          <p:nvPr/>
        </p:nvSpPr>
        <p:spPr>
          <a:xfrm>
            <a:off x="587022" y="933064"/>
            <a:ext cx="386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Insurance Management System:</a:t>
            </a:r>
          </a:p>
        </p:txBody>
      </p:sp>
    </p:spTree>
    <p:extLst>
      <p:ext uri="{BB962C8B-B14F-4D97-AF65-F5344CB8AC3E}">
        <p14:creationId xmlns:p14="http://schemas.microsoft.com/office/powerpoint/2010/main" val="12228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803735-521E-4EB4-9724-E08BE9222305}"/>
              </a:ext>
            </a:extLst>
          </p:cNvPr>
          <p:cNvSpPr txBox="1"/>
          <p:nvPr/>
        </p:nvSpPr>
        <p:spPr>
          <a:xfrm>
            <a:off x="4865512" y="188710"/>
            <a:ext cx="1332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3F1A1-B7DE-4348-0AFF-3A1B3871356C}"/>
              </a:ext>
            </a:extLst>
          </p:cNvPr>
          <p:cNvSpPr txBox="1"/>
          <p:nvPr/>
        </p:nvSpPr>
        <p:spPr>
          <a:xfrm>
            <a:off x="558800" y="902045"/>
            <a:ext cx="109445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Views in Oracle are virtual tables that don't physically exist.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stored in the Oracle data dictionary and doesn't keep any data. It can be executed when called.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following views are created to meet the objectives of the project.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PatientPerDoctor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claimstatus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ALLPOLICIES;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CORPORATECLIENTS;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AGENTDATA;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CUSTOMERDATA;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CLAIMRANK;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2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C4DF-A208-7A76-96C3-143F0294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16230"/>
            <a:ext cx="6110276" cy="942398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Views Created: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A8E2DA5-DCA4-11E7-2912-3D93F1EC6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678506"/>
              </p:ext>
            </p:extLst>
          </p:nvPr>
        </p:nvGraphicFramePr>
        <p:xfrm>
          <a:off x="1333500" y="1088165"/>
          <a:ext cx="7962899" cy="5421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1463159-4D76-DFE1-8D85-568554654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590" y="0"/>
            <a:ext cx="1036410" cy="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2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444284-37A7-310D-BE33-8D958C75B33F}"/>
              </a:ext>
            </a:extLst>
          </p:cNvPr>
          <p:cNvSpPr txBox="1"/>
          <p:nvPr/>
        </p:nvSpPr>
        <p:spPr>
          <a:xfrm>
            <a:off x="361245" y="3120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Ø"/>
              <a:tabLst>
                <a:tab pos="52133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patient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doctor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SzPts val="1200"/>
              <a:tabLst>
                <a:tab pos="521335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total count of the patient for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doctor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0426A3B-1A37-E476-9992-7EBFE027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14" y="1235374"/>
            <a:ext cx="3861964" cy="3494669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A72967-5B38-7BF9-C89E-BB410630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78" y="1235375"/>
            <a:ext cx="6739466" cy="50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B98C-5AD6-84BC-A00B-C58584B6B061}"/>
              </a:ext>
            </a:extLst>
          </p:cNvPr>
          <p:cNvSpPr txBox="1"/>
          <p:nvPr/>
        </p:nvSpPr>
        <p:spPr>
          <a:xfrm>
            <a:off x="158043" y="230495"/>
            <a:ext cx="8974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>
              <a:spcBef>
                <a:spcPts val="915"/>
              </a:spcBef>
              <a:spcAft>
                <a:spcPts val="0"/>
              </a:spcAft>
              <a:buSzPts val="1200"/>
              <a:buFont typeface="Wingdings" pitchFamily="2" charset="2"/>
              <a:buChar char="Ø"/>
              <a:tabLst>
                <a:tab pos="5213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Insurance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Companies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total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customers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Corporate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15"/>
              </a:spcBef>
              <a:spcAft>
                <a:spcPts val="0"/>
              </a:spcAft>
              <a:buFont typeface="+mj-lt"/>
              <a:buAutoNum type="alphaLcPeriod"/>
              <a:tabLst>
                <a:tab pos="749935" algn="l"/>
              </a:tabLst>
            </a:pP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 of Customers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each Corporate 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endParaRPr lang="en-US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20"/>
              </a:spcBef>
              <a:spcAft>
                <a:spcPts val="0"/>
              </a:spcAft>
              <a:buFont typeface="+mj-lt"/>
              <a:buAutoNum type="alphaLcPeriod"/>
              <a:tabLst>
                <a:tab pos="749935" algn="l"/>
              </a:tabLst>
            </a:pP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Corporate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highest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insurances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purchased.</a:t>
            </a:r>
            <a:endParaRPr lang="en-US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F69802-4314-7F4C-BAC5-801C7FEA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" y="1511547"/>
            <a:ext cx="3449109" cy="3071742"/>
          </a:xfrm>
          <a:prstGeom prst="rect">
            <a:avLst/>
          </a:prstGeom>
        </p:spPr>
      </p:pic>
      <p:pic>
        <p:nvPicPr>
          <p:cNvPr id="5" name="slide2" descr="Sheet 1">
            <a:extLst>
              <a:ext uri="{FF2B5EF4-FFF2-40B4-BE49-F238E27FC236}">
                <a16:creationId xmlns:a16="http://schemas.microsoft.com/office/drawing/2014/main" id="{C2D51985-4B0E-4755-9D1F-109B0EF0C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61" y="1511547"/>
            <a:ext cx="7200548" cy="4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358</Words>
  <Application>Microsoft Macintosh PowerPoint</Application>
  <PresentationFormat>Widescreen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Zapfino</vt:lpstr>
      <vt:lpstr>Office Theme</vt:lpstr>
      <vt:lpstr>PowerPoint Presentation</vt:lpstr>
      <vt:lpstr>PowerPoint Presentation</vt:lpstr>
      <vt:lpstr>PowerPoint Presentation</vt:lpstr>
      <vt:lpstr>ER Diagram</vt:lpstr>
      <vt:lpstr>Project analysis slide 2</vt:lpstr>
      <vt:lpstr>PowerPoint Presentation</vt:lpstr>
      <vt:lpstr>Views Created: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for patient’s Length Of Stay in Hospital</dc:title>
  <dc:subject/>
  <dc:creator>Hareesh Prathipati</dc:creator>
  <cp:keywords/>
  <dc:description/>
  <cp:lastModifiedBy>Hareesh Prathipati</cp:lastModifiedBy>
  <cp:revision>49</cp:revision>
  <dcterms:created xsi:type="dcterms:W3CDTF">2022-11-02T01:35:59Z</dcterms:created>
  <dcterms:modified xsi:type="dcterms:W3CDTF">2022-11-15T23:10:15Z</dcterms:modified>
  <cp:category/>
</cp:coreProperties>
</file>